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6.png" ContentType="image/png"/>
  <Override PartName="/ppt/media/image194.png" ContentType="image/png"/>
  <Override PartName="/ppt/media/image125.png" ContentType="image/png"/>
  <Override PartName="/ppt/media/image193.png" ContentType="image/png"/>
  <Override PartName="/ppt/media/image124.png" ContentType="image/png"/>
  <Override PartName="/ppt/media/image192.png" ContentType="image/png"/>
  <Override PartName="/ppt/media/image123.png" ContentType="image/png"/>
  <Override PartName="/ppt/media/image191.png" ContentType="image/png"/>
  <Override PartName="/ppt/media/image122.png" ContentType="image/png"/>
  <Override PartName="/ppt/media/image190.png" ContentType="image/png"/>
  <Override PartName="/ppt/media/image121.png" ContentType="image/png"/>
  <Override PartName="/ppt/media/image116.png" ContentType="image/png"/>
  <Override PartName="/ppt/media/image184.png" ContentType="image/png"/>
  <Override PartName="/ppt/media/image115.png" ContentType="image/png"/>
  <Override PartName="/ppt/media/image183.png" ContentType="image/png"/>
  <Override PartName="/ppt/media/image114.png" ContentType="image/png"/>
  <Override PartName="/ppt/media/image182.png" ContentType="image/png"/>
  <Override PartName="/ppt/media/image113.png" ContentType="image/png"/>
  <Override PartName="/ppt/media/image181.png" ContentType="image/png"/>
  <Override PartName="/ppt/media/image112.png" ContentType="image/png"/>
  <Override PartName="/ppt/media/image180.png" ContentType="image/png"/>
  <Override PartName="/ppt/media/image111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91.png" ContentType="image/png"/>
  <Override PartName="/ppt/media/image119.png" ContentType="image/png"/>
  <Override PartName="/ppt/media/image187.png" ContentType="image/png"/>
  <Override PartName="/ppt/media/image22.png" ContentType="image/png"/>
  <Override PartName="/ppt/media/image90.png" ContentType="image/png"/>
  <Override PartName="/ppt/media/image110.png" ContentType="image/png"/>
  <Override PartName="/ppt/media/image59.png" ContentType="image/png"/>
  <Override PartName="/ppt/media/image118.png" ContentType="image/png"/>
  <Override PartName="/ppt/media/image186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185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2.png" ContentType="image/png"/>
  <Override PartName="/ppt/media/image31.png" ContentType="image/png"/>
  <Override PartName="/ppt/media/image9.png" ContentType="image/png"/>
  <Override PartName="/ppt/media/image25.png" ContentType="image/png"/>
  <Override PartName="/ppt/media/image93.png" ContentType="image/png"/>
  <Override PartName="/ppt/media/image14.png" ContentType="image/png"/>
  <Override PartName="/ppt/media/image82.png" ContentType="image/png"/>
  <Override PartName="/ppt/media/image2.png" ContentType="image/png"/>
  <Override PartName="/ppt/media/image154.png" ContentType="image/png"/>
  <Override PartName="/ppt/media/image32.png" ContentType="image/png"/>
  <Override PartName="/ppt/media/image26.png" ContentType="image/png"/>
  <Override PartName="/ppt/media/image94.png" ContentType="image/png"/>
  <Override PartName="/ppt/media/image80.png" ContentType="image/png"/>
  <Override PartName="/ppt/media/image12.png" ContentType="image/png"/>
  <Override PartName="/ppt/media/image15.png" ContentType="image/png"/>
  <Override PartName="/ppt/media/image83.png" ContentType="image/png"/>
  <Override PartName="/ppt/media/image3.png" ContentType="image/png"/>
  <Override PartName="/ppt/media/image155.png" ContentType="image/png"/>
  <Override PartName="/ppt/media/image33.png" ContentType="image/png"/>
  <Override PartName="/ppt/media/image81.png" ContentType="image/png"/>
  <Override PartName="/ppt/media/image13.png" ContentType="image/png"/>
  <Override PartName="/ppt/media/image16.png" ContentType="image/png"/>
  <Override PartName="/ppt/media/image84.png" ContentType="image/png"/>
  <Override PartName="/ppt/media/image4.png" ContentType="image/png"/>
  <Override PartName="/ppt/media/image156.png" ContentType="image/png"/>
  <Override PartName="/ppt/media/image34.png" ContentType="image/png"/>
  <Override PartName="/ppt/media/image17.png" ContentType="image/png"/>
  <Override PartName="/ppt/media/image85.png" ContentType="image/png"/>
  <Override PartName="/ppt/media/image149.png" ContentType="image/png"/>
  <Override PartName="/ppt/media/image52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8.png" ContentType="image/png"/>
  <Override PartName="/ppt/media/image179.png" ContentType="image/png"/>
  <Override PartName="/ppt/media/image202.png" ContentType="image/png"/>
  <Override PartName="/ppt/media/image46.png" ContentType="image/png"/>
  <Override PartName="/ppt/media/image150.png" ContentType="image/png"/>
  <Override PartName="/ppt/media/image203.png" ContentType="image/png"/>
  <Override PartName="/ppt/media/image47.png" ContentType="image/png"/>
  <Override PartName="/ppt/media/image151.png" ContentType="image/png"/>
  <Override PartName="/ppt/media/image188.png" ContentType="image/png"/>
  <Override PartName="/ppt/media/image204.png" ContentType="image/png"/>
  <Override PartName="/ppt/media/image48.png" ContentType="image/png"/>
  <Override PartName="/ppt/media/image152.png" ContentType="image/png"/>
  <Override PartName="/ppt/media/image189.png" ContentType="image/png"/>
  <Override PartName="/ppt/media/image205.png" ContentType="image/png"/>
  <Override PartName="/ppt/media/image49.png" ContentType="image/png"/>
  <Override PartName="/ppt/media/image100.png" ContentType="image/png"/>
  <Override PartName="/ppt/media/image206.png" ContentType="image/png"/>
  <Override PartName="/ppt/media/image207.png" ContentType="image/png"/>
  <Override PartName="/ppt/media/image208.png" ContentType="image/png"/>
  <Override PartName="/ppt/media/image209.png" ContentType="image/png"/>
  <Override PartName="/ppt/media/image227.png" ContentType="image/png"/>
  <Override PartName="/ppt/media/image228.png" ContentType="image/png"/>
  <Override PartName="/ppt/media/image230.png" ContentType="image/png"/>
  <Override PartName="/ppt/media/image229.png" ContentType="image/png"/>
  <Override PartName="/ppt/media/image231.png" ContentType="image/png"/>
  <Override PartName="/ppt/media/image232.png" ContentType="image/png"/>
  <Override PartName="/ppt/media/image233.png" ContentType="image/png"/>
  <Override PartName="/ppt/media/image234.png" ContentType="image/png"/>
  <Override PartName="/ppt/media/image235.png" ContentType="image/png"/>
  <Override PartName="/ppt/media/image130.png" ContentType="image/png"/>
  <Override PartName="/ppt/media/image236.png" ContentType="image/png"/>
  <Override PartName="/ppt/media/image131.png" ContentType="image/png"/>
  <Override PartName="/ppt/media/image200.png" ContentType="image/png"/>
  <Override PartName="/ppt/media/image44.png" ContentType="image/png"/>
  <Override PartName="/ppt/media/image237.png" ContentType="image/png"/>
  <Override PartName="/ppt/media/image132.png" ContentType="image/png"/>
  <Override PartName="/ppt/media/image226.png" ContentType="image/png"/>
  <Override PartName="/ppt/media/image201.png" ContentType="image/png"/>
  <Override PartName="/ppt/media/image45.png" ContentType="image/png"/>
  <Override PartName="/ppt/media/image238.png" ContentType="image/png"/>
  <Override PartName="/ppt/media/image133.png" ContentType="image/png"/>
  <Override PartName="/ppt/media/image225.png" ContentType="image/png"/>
  <Override PartName="/ppt/media/image224.png" ContentType="image/png"/>
  <Override PartName="/ppt/media/image223.png" ContentType="image/png"/>
  <Override PartName="/ppt/media/image222.png" ContentType="image/png"/>
  <Override PartName="/ppt/media/image221.png" ContentType="image/png"/>
  <Override PartName="/ppt/media/image166.png" ContentType="image/png"/>
  <Override PartName="/ppt/media/image219.png" ContentType="image/png"/>
  <Override PartName="/ppt/media/image220.png" ContentType="image/png"/>
  <Override PartName="/ppt/media/image165.png" ContentType="image/png"/>
  <Override PartName="/ppt/media/image218.png" ContentType="image/png"/>
  <Override PartName="/ppt/media/image164.png" ContentType="image/png"/>
  <Override PartName="/ppt/media/image217.png" ContentType="image/png"/>
  <Override PartName="/ppt/media/image163.png" ContentType="image/png"/>
  <Override PartName="/ppt/media/image216.png" ContentType="image/png"/>
  <Override PartName="/ppt/media/image162.png" ContentType="image/png"/>
  <Override PartName="/ppt/media/image199.png" ContentType="image/png"/>
  <Override PartName="/ppt/media/image37.png" ContentType="image/png"/>
  <Override PartName="/ppt/media/image215.png" ContentType="image/png"/>
  <Override PartName="/ppt/media/image161.png" ContentType="image/png"/>
  <Override PartName="/ppt/media/image198.png" ContentType="image/png"/>
  <Override PartName="/ppt/media/image36.png" ContentType="image/png"/>
  <Override PartName="/ppt/media/image214.png" ContentType="image/png"/>
  <Override PartName="/ppt/media/image160.png" ContentType="image/png"/>
  <Override PartName="/ppt/media/image213.png" ContentType="image/png"/>
  <Override PartName="/ppt/media/image212.png" ContentType="image/png"/>
  <Override PartName="/ppt/media/image56.png" ContentType="image/png"/>
  <Override PartName="/ppt/media/image211.png" ContentType="image/png"/>
  <Override PartName="/ppt/media/image55.png" ContentType="image/png"/>
  <Override PartName="/ppt/media/image210.png" ContentType="image/png"/>
  <Override PartName="/ppt/media/image54.png" ContentType="image/png"/>
  <Override PartName="/ppt/media/image148.png" ContentType="image/png"/>
  <Override PartName="/ppt/media/image51.png" ContentType="image/png"/>
  <Override PartName="/ppt/media/image147.png" ContentType="image/png"/>
  <Override PartName="/ppt/media/image50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9.png" ContentType="image/png"/>
  <Override PartName="/ppt/media/image42.png" ContentType="image/png"/>
  <Override PartName="/ppt/media/image138.png" ContentType="image/png"/>
  <Override PartName="/ppt/media/image41.png" ContentType="image/png"/>
  <Override PartName="/ppt/media/image137.png" ContentType="image/png"/>
  <Override PartName="/ppt/media/image40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35.png" ContentType="image/png"/>
  <Override PartName="/ppt/media/image197.png" ContentType="image/png"/>
  <Override PartName="/ppt/media/image129.png" ContentType="image/png"/>
  <Override PartName="/ppt/media/image196.png" ContentType="image/png"/>
  <Override PartName="/ppt/media/image128.png" ContentType="image/png"/>
  <Override PartName="/ppt/media/image53.png" ContentType="image/png"/>
  <Override PartName="/ppt/media/image43.png" ContentType="image/png"/>
  <Override PartName="/ppt/media/image195.png" ContentType="image/png"/>
  <Override PartName="/ppt/media/image127.png" ContentType="image/png"/>
  <Override PartName="/ppt/media/image39.png" ContentType="image/png"/>
  <Override PartName="/ppt/media/image153.png" ContentType="image/png"/>
  <Override PartName="/ppt/media/image1.png" ContentType="image/png"/>
  <Override PartName="/ppt/media/image38.png" ContentType="image/png"/>
  <Override PartName="/ppt/media/image30.png" ContentType="image/png"/>
  <Override PartName="/ppt/media/image8.png" ContentType="image/png"/>
  <Override PartName="/ppt/media/image177.png" ContentType="image/png"/>
  <Override PartName="/ppt/media/image109.png" ContentType="image/png"/>
  <Override PartName="/ppt/media/image159.png" ContentType="image/png"/>
  <Override PartName="/ppt/media/image7.png" ContentType="image/png"/>
  <Override PartName="/ppt/media/image11.png" ContentType="image/png"/>
  <Override PartName="/ppt/media/image108.png" ContentType="image/png"/>
  <Override PartName="/ppt/media/image176.png" ContentType="image/png"/>
  <Override PartName="/ppt/media/image158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10.png" ContentType="image/png"/>
  <Override PartName="/ppt/media/image175.png" ContentType="image/png"/>
  <Override PartName="/ppt/media/image107.png" ContentType="image/png"/>
  <Override PartName="/ppt/media/image5.png" ContentType="image/png"/>
  <Override PartName="/ppt/media/image157.png" ContentType="image/png"/>
  <Override PartName="/ppt/presProps.xml" ContentType="application/vnd.openxmlformats-officedocument.presentationml.presProps+xml"/>
  <Override PartName="/ppt/slides/_rels/slide108.xml.rels" ContentType="application/vnd.openxmlformats-package.relationships+xml"/>
  <Override PartName="/ppt/slides/_rels/slide152.xml.rels" ContentType="application/vnd.openxmlformats-package.relationships+xml"/>
  <Override PartName="/ppt/slides/_rels/slide75.xml.rels" ContentType="application/vnd.openxmlformats-package.relationships+xml"/>
  <Override PartName="/ppt/slides/_rels/slide176.xml.rels" ContentType="application/vnd.openxmlformats-package.relationships+xml"/>
  <Override PartName="/ppt/slides/_rels/slide99.xml.rels" ContentType="application/vnd.openxmlformats-package.relationships+xml"/>
  <Override PartName="/ppt/slides/_rels/slide168.xml.rels" ContentType="application/vnd.openxmlformats-package.relationships+xml"/>
  <Override PartName="/ppt/slides/_rels/slide40.xml.rels" ContentType="application/vnd.openxmlformats-package.relationships+xml"/>
  <Override PartName="/ppt/slides/_rels/slide220.xml.rels" ContentType="application/vnd.openxmlformats-package.relationships+xml"/>
  <Override PartName="/ppt/slides/_rels/slide109.xml.rels" ContentType="application/vnd.openxmlformats-package.relationships+xml"/>
  <Override PartName="/ppt/slides/_rels/slide153.xml.rels" ContentType="application/vnd.openxmlformats-package.relationships+xml"/>
  <Override PartName="/ppt/slides/_rels/slide76.xml.rels" ContentType="application/vnd.openxmlformats-package.relationships+xml"/>
  <Override PartName="/ppt/slides/_rels/slide17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82.xml.rels" ContentType="application/vnd.openxmlformats-package.relationships+xml"/>
  <Override PartName="/ppt/slides/_rels/slide47.xml.rels" ContentType="application/vnd.openxmlformats-package.relationships+xml"/>
  <Override PartName="/ppt/slides/_rels/slide227.xml.rels" ContentType="application/vnd.openxmlformats-package.relationships+xml"/>
  <Override PartName="/ppt/slides/_rels/slide91.xml.rels" ContentType="application/vnd.openxmlformats-package.relationships+xml"/>
  <Override PartName="/ppt/slides/_rels/slide124.xml.rels" ContentType="application/vnd.openxmlformats-package.relationships+xml"/>
  <Override PartName="/ppt/slides/_rels/slide12.xml.rels" ContentType="application/vnd.openxmlformats-package.relationships+xml"/>
  <Override PartName="/ppt/slides/_rels/slide18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83.xml.rels" ContentType="application/vnd.openxmlformats-package.relationships+xml"/>
  <Override PartName="/ppt/slides/_rels/slide48.xml.rels" ContentType="application/vnd.openxmlformats-package.relationships+xml"/>
  <Override PartName="/ppt/slides/_rels/slide228.xml.rels" ContentType="application/vnd.openxmlformats-package.relationships+xml"/>
  <Override PartName="/ppt/slides/_rels/slide92.xml.rels" ContentType="application/vnd.openxmlformats-package.relationships+xml"/>
  <Override PartName="/ppt/slides/_rels/slide125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144.xml.rels" ContentType="application/vnd.openxmlformats-package.relationships+xml"/>
  <Override PartName="/ppt/slides/_rels/slide13.xml.rels" ContentType="application/vnd.openxmlformats-package.relationships+xml"/>
  <Override PartName="/ppt/slides/_rels/slide185.xml.rels" ContentType="application/vnd.openxmlformats-package.relationships+xml"/>
  <Override PartName="/ppt/slides/_rels/slide241.xml.rels" ContentType="application/vnd.openxmlformats-package.relationships+xml"/>
  <Override PartName="/ppt/slides/_rels/slide61.xml.rels" ContentType="application/vnd.openxmlformats-package.relationships+xml"/>
  <Override PartName="/ppt/slides/_rels/slide49.xml.rels" ContentType="application/vnd.openxmlformats-package.relationships+xml"/>
  <Override PartName="/ppt/slides/_rels/slide229.xml.rels" ContentType="application/vnd.openxmlformats-package.relationships+xml"/>
  <Override PartName="/ppt/slides/_rels/slide93.xml.rels" ContentType="application/vnd.openxmlformats-package.relationships+xml"/>
  <Override PartName="/ppt/slides/_rels/slide126.xml.rels" ContentType="application/vnd.openxmlformats-package.relationships+xml"/>
  <Override PartName="/ppt/slides/_rels/slide5.xml.rels" ContentType="application/vnd.openxmlformats-package.relationships+xml"/>
  <Override PartName="/ppt/slides/_rels/slide135.xml.rels" ContentType="application/vnd.openxmlformats-package.relationships+xml"/>
  <Override PartName="/ppt/slides/_rels/slide145.xml.rels" ContentType="application/vnd.openxmlformats-package.relationships+xml"/>
  <Override PartName="/ppt/slides/_rels/slide33.xml.rels" ContentType="application/vnd.openxmlformats-package.relationships+xml"/>
  <Override PartName="/ppt/slides/_rels/slide213.xml.rels" ContentType="application/vnd.openxmlformats-package.relationships+xml"/>
  <Override PartName="/ppt/slides/_rels/slide110.xml.rels" ContentType="application/vnd.openxmlformats-package.relationships+xml"/>
  <Override PartName="/ppt/slides/_rels/slide34.xml.rels" ContentType="application/vnd.openxmlformats-package.relationships+xml"/>
  <Override PartName="/ppt/slides/_rels/slide214.xml.rels" ContentType="application/vnd.openxmlformats-package.relationships+xml"/>
  <Override PartName="/ppt/slides/_rels/slide111.xml.rels" ContentType="application/vnd.openxmlformats-package.relationships+xml"/>
  <Override PartName="/ppt/slides/_rels/slide130.xml.rels" ContentType="application/vnd.openxmlformats-package.relationships+xml"/>
  <Override PartName="/ppt/slides/_rels/slide35.xml.rels" ContentType="application/vnd.openxmlformats-package.relationships+xml"/>
  <Override PartName="/ppt/slides/_rels/slide215.xml.rels" ContentType="application/vnd.openxmlformats-package.relationships+xml"/>
  <Override PartName="/ppt/slides/_rels/slide112.xml.rels" ContentType="application/vnd.openxmlformats-package.relationships+xml"/>
  <Override PartName="/ppt/slides/_rels/slide131.xml.rels" ContentType="application/vnd.openxmlformats-package.relationships+xml"/>
  <Override PartName="/ppt/slides/_rels/slide36.xml.rels" ContentType="application/vnd.openxmlformats-package.relationships+xml"/>
  <Override PartName="/ppt/slides/_rels/slide80.xml.rels" ContentType="application/vnd.openxmlformats-package.relationships+xml"/>
  <Override PartName="/ppt/slides/_rels/slide216.xml.rels" ContentType="application/vnd.openxmlformats-package.relationships+xml"/>
  <Override PartName="/ppt/slides/_rels/slide113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217.xml.rels" ContentType="application/vnd.openxmlformats-package.relationships+xml"/>
  <Override PartName="/ppt/slides/_rels/slide114.xml.rels" ContentType="application/vnd.openxmlformats-package.relationships+xml"/>
  <Override PartName="/ppt/slides/_rels/slide38.xml.rels" ContentType="application/vnd.openxmlformats-package.relationships+xml"/>
  <Override PartName="/ppt/slides/_rels/slide82.xml.rels" ContentType="application/vnd.openxmlformats-package.relationships+xml"/>
  <Override PartName="/ppt/slides/_rels/slide115.xml.rels" ContentType="application/vnd.openxmlformats-package.relationships+xml"/>
  <Override PartName="/ppt/slides/_rels/slide39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45.xml.rels" ContentType="application/vnd.openxmlformats-package.relationships+xml"/>
  <Override PartName="/ppt/slides/_rels/slide225.xml.rels" ContentType="application/vnd.openxmlformats-package.relationships+xml"/>
  <Override PartName="/ppt/slides/_rels/slide46.xml.rels" ContentType="application/vnd.openxmlformats-package.relationships+xml"/>
  <Override PartName="/ppt/slides/_rels/slide226.xml.rels" ContentType="application/vnd.openxmlformats-package.relationships+xml"/>
  <Override PartName="/ppt/slides/_rels/slide90.xml.rels" ContentType="application/vnd.openxmlformats-package.relationships+xml"/>
  <Override PartName="/ppt/slides/_rels/slide123.xml.rels" ContentType="application/vnd.openxmlformats-package.relationships+xml"/>
  <Override PartName="/ppt/slides/_rels/slide50.xml.rels" ContentType="application/vnd.openxmlformats-package.relationships+xml"/>
  <Override PartName="/ppt/slides/_rels/slide230.xml.rels" ContentType="application/vnd.openxmlformats-package.relationships+xml"/>
  <Override PartName="/ppt/slides/_rels/slide51.xml.rels" ContentType="application/vnd.openxmlformats-package.relationships+xml"/>
  <Override PartName="/ppt/slides/_rels/slide151.xml.rels" ContentType="application/vnd.openxmlformats-package.relationships+xml"/>
  <Override PartName="/ppt/slides/_rels/slide74.xml.rels" ContentType="application/vnd.openxmlformats-package.relationships+xml"/>
  <Override PartName="/ppt/slides/_rels/slide107.xml.rels" ContentType="application/vnd.openxmlformats-package.relationships+xml"/>
  <Override PartName="/ppt/slides/_rels/slide211.xml.rels" ContentType="application/vnd.openxmlformats-package.relationships+xml"/>
  <Override PartName="/ppt/slides/_rels/slide31.xml.rels" ContentType="application/vnd.openxmlformats-package.relationships+xml"/>
  <Override PartName="/ppt/slides/_rels/slide159.xml.rels" ContentType="application/vnd.openxmlformats-package.relationships+xml"/>
  <Override PartName="/ppt/slides/_rels/slide204.xml.rels" ContentType="application/vnd.openxmlformats-package.relationships+xml"/>
  <Override PartName="/ppt/slides/_rels/slide196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188.xml.rels" ContentType="application/vnd.openxmlformats-package.relationships+xml"/>
  <Override PartName="/ppt/slides/_rels/slide16.xml.rels" ContentType="application/vnd.openxmlformats-package.relationships+xml"/>
  <Override PartName="/ppt/slides/_rels/slide222.xml.rels" ContentType="application/vnd.openxmlformats-package.relationships+xml"/>
  <Override PartName="/ppt/slides/_rels/slide42.xml.rels" ContentType="application/vnd.openxmlformats-package.relationships+xml"/>
  <Override PartName="/ppt/slides/_rels/slide169.xml.rels" ContentType="application/vnd.openxmlformats-package.relationships+xml"/>
  <Override PartName="/ppt/slides/_rels/slide221.xml.rels" ContentType="application/vnd.openxmlformats-package.relationships+xml"/>
  <Override PartName="/ppt/slides/_rels/slide41.xml.rels" ContentType="application/vnd.openxmlformats-package.relationships+xml"/>
  <Override PartName="/ppt/slides/_rels/slide206.xml.rels" ContentType="application/vnd.openxmlformats-package.relationships+xml"/>
  <Override PartName="/ppt/slides/_rels/slide150.xml.rels" ContentType="application/vnd.openxmlformats-package.relationships+xml"/>
  <Override PartName="/ppt/slides/_rels/slide73.xml.rels" ContentType="application/vnd.openxmlformats-package.relationships+xml"/>
  <Override PartName="/ppt/slides/_rels/slide106.xml.rels" ContentType="application/vnd.openxmlformats-package.relationships+xml"/>
  <Override PartName="/ppt/slides/_rels/slide199.xml.rels" ContentType="application/vnd.openxmlformats-package.relationships+xml"/>
  <Override PartName="/ppt/slides/_rels/slide207.xml.rels" ContentType="application/vnd.openxmlformats-package.relationships+xml"/>
  <Override PartName="/ppt/slides/_rels/slide27.xml.rels" ContentType="application/vnd.openxmlformats-package.relationships+xml"/>
  <Override PartName="/ppt/slides/_rels/slide223.xml.rels" ContentType="application/vnd.openxmlformats-package.relationships+xml"/>
  <Override PartName="/ppt/slides/_rels/slide43.xml.rels" ContentType="application/vnd.openxmlformats-package.relationships+xml"/>
  <Override PartName="/ppt/slides/_rels/slide55.xml.rels" ContentType="application/vnd.openxmlformats-package.relationships+xml"/>
  <Override PartName="/ppt/slides/_rels/slide235.xml.rels" ContentType="application/vnd.openxmlformats-package.relationships+xml"/>
  <Override PartName="/ppt/slides/_rels/slide201.xml.rels" ContentType="application/vnd.openxmlformats-package.relationships+xml"/>
  <Override PartName="/ppt/slides/_rels/slide21.xml.rels" ContentType="application/vnd.openxmlformats-package.relationships+xml"/>
  <Override PartName="/ppt/slides/_rels/slide193.xml.rels" ContentType="application/vnd.openxmlformats-package.relationships+xml"/>
  <Override PartName="/ppt/slides/_rels/slide56.xml.rels" ContentType="application/vnd.openxmlformats-package.relationships+xml"/>
  <Override PartName="/ppt/slides/_rels/slide236.xml.rels" ContentType="application/vnd.openxmlformats-package.relationships+xml"/>
  <Override PartName="/ppt/slides/_rels/slide202.xml.rels" ContentType="application/vnd.openxmlformats-package.relationships+xml"/>
  <Override PartName="/ppt/slides/_rels/slide22.xml.rels" ContentType="application/vnd.openxmlformats-package.relationships+xml"/>
  <Override PartName="/ppt/slides/_rels/slide194.xml.rels" ContentType="application/vnd.openxmlformats-package.relationships+xml"/>
  <Override PartName="/ppt/slides/_rels/slide137.xml.rels" ContentType="application/vnd.openxmlformats-package.relationships+xml"/>
  <Override PartName="/ppt/slides/_rels/slide1.xml.rels" ContentType="application/vnd.openxmlformats-package.relationships+xml"/>
  <Override PartName="/ppt/slides/_rels/slide6.xml.rels" ContentType="application/vnd.openxmlformats-package.relationships+xml"/>
  <Override PartName="/ppt/slides/_rels/slide180.xml.rels" ContentType="application/vnd.openxmlformats-package.relationships+xml"/>
  <Override PartName="/ppt/slides/_rels/slide14.xml.rels" ContentType="application/vnd.openxmlformats-package.relationships+xml"/>
  <Override PartName="/ppt/slides/_rels/slide186.xml.rels" ContentType="application/vnd.openxmlformats-package.relationships+xml"/>
  <Override PartName="/ppt/slides/_rels/slide187.xml.rels" ContentType="application/vnd.openxmlformats-package.relationships+xml"/>
  <Override PartName="/ppt/slides/_rels/slide15.xml.rels" ContentType="application/vnd.openxmlformats-package.relationships+xml"/>
  <Override PartName="/ppt/slides/_rels/slide57.xml.rels" ContentType="application/vnd.openxmlformats-package.relationships+xml"/>
  <Override PartName="/ppt/slides/_rels/slide237.xml.rels" ContentType="application/vnd.openxmlformats-package.relationships+xml"/>
  <Override PartName="/ppt/slides/_rels/slide138.xml.rels" ContentType="application/vnd.openxmlformats-package.relationships+xml"/>
  <Override PartName="/ppt/slides/_rels/slide142.xml.rels" ContentType="application/vnd.openxmlformats-package.relationships+xml"/>
  <Override PartName="/ppt/slides/_rels/slide154.xml.rels" ContentType="application/vnd.openxmlformats-package.relationships+xml"/>
  <Override PartName="/ppt/slides/_rels/slide3.xml.rels" ContentType="application/vnd.openxmlformats-package.relationships+xml"/>
  <Override PartName="/ppt/slides/_rels/slide160.xml.rels" ContentType="application/vnd.openxmlformats-package.relationships+xml"/>
  <Override PartName="/ppt/slides/_rels/slide65.xml.rels" ContentType="application/vnd.openxmlformats-package.relationships+xml"/>
  <Override PartName="/ppt/slides/_rels/slide121.xml.rels" ContentType="application/vnd.openxmlformats-package.relationships+xml"/>
  <Override PartName="/ppt/slides/_rels/slide146.xml.rels" ContentType="application/vnd.openxmlformats-package.relationships+xml"/>
  <Override PartName="/ppt/slides/_rels/slide190.xml.rels" ContentType="application/vnd.openxmlformats-package.relationships+xml"/>
  <Override PartName="/ppt/slides/_rels/slide18.xml.rels" ContentType="application/vnd.openxmlformats-package.relationships+xml"/>
  <Override PartName="/ppt/slides/_rels/slide167.xml.rels" ContentType="application/vnd.openxmlformats-package.relationships+xml"/>
  <Override PartName="/ppt/slides/_rels/slide170.xml.rels" ContentType="application/vnd.openxmlformats-package.relationships+xml"/>
  <Override PartName="/ppt/slides/_rels/slide89.xml.rels" ContentType="application/vnd.openxmlformats-package.relationships+xml"/>
  <Override PartName="/ppt/slides/_rels/slide166.xml.rels" ContentType="application/vnd.openxmlformats-package.relationships+xml"/>
  <Override PartName="/ppt/slides/_rels/slide87.xml.rels" ContentType="application/vnd.openxmlformats-package.relationships+xml"/>
  <Override PartName="/ppt/slides/_rels/slide164.xml.rels" ContentType="application/vnd.openxmlformats-package.relationships+xml"/>
  <Override PartName="/ppt/slides/_rels/slide147.xml.rels" ContentType="application/vnd.openxmlformats-package.relationships+xml"/>
  <Override PartName="/ppt/slides/_rels/slide191.xml.rels" ContentType="application/vnd.openxmlformats-package.relationships+xml"/>
  <Override PartName="/ppt/slides/_rels/slide19.xml.rels" ContentType="application/vnd.openxmlformats-package.relationships+xml"/>
  <Override PartName="/ppt/slides/_rels/slide117.xml.rels" ContentType="application/vnd.openxmlformats-package.relationships+xml"/>
  <Override PartName="/ppt/slides/_rels/slide161.xml.rels" ContentType="application/vnd.openxmlformats-package.relationships+xml"/>
  <Override PartName="/ppt/slides/_rels/slide84.xml.rels" ContentType="application/vnd.openxmlformats-package.relationships+xml"/>
  <Override PartName="/ppt/slides/_rels/slide122.xml.rels" ContentType="application/vnd.openxmlformats-package.relationships+xml"/>
  <Override PartName="/ppt/slides/_rels/slide66.xml.rels" ContentType="application/vnd.openxmlformats-package.relationships+xml"/>
  <Override PartName="/ppt/slides/_rels/slide32.xml.rels" ContentType="application/vnd.openxmlformats-package.relationships+xml"/>
  <Override PartName="/ppt/slides/_rels/slide212.xml.rels" ContentType="application/vnd.openxmlformats-package.relationships+xml"/>
  <Override PartName="/ppt/slides/_rels/slide172.xml.rels" ContentType="application/vnd.openxmlformats-package.relationships+xml"/>
  <Override PartName="/ppt/slides/_rels/slide155.xml.rels" ContentType="application/vnd.openxmlformats-package.relationships+xml"/>
  <Override PartName="/ppt/slides/_rels/slide85.xml.rels" ContentType="application/vnd.openxmlformats-package.relationships+xml"/>
  <Override PartName="/ppt/slides/_rels/slide118.xml.rels" ContentType="application/vnd.openxmlformats-package.relationships+xml"/>
  <Override PartName="/ppt/slides/_rels/slide162.xml.rels" ContentType="application/vnd.openxmlformats-package.relationships+xml"/>
  <Override PartName="/ppt/slides/_rels/slide171.xml.rels" ContentType="application/vnd.openxmlformats-package.relationships+xml"/>
  <Override PartName="/ppt/slides/_rels/slide119.xml.rels" ContentType="application/vnd.openxmlformats-package.relationships+xml"/>
  <Override PartName="/ppt/slides/_rels/slide163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7.xml.rels" ContentType="application/vnd.openxmlformats-package.relationships+xml"/>
  <Override PartName="/ppt/slides/_rels/slide219.xml.rels" ContentType="application/vnd.openxmlformats-package.relationships+xml"/>
  <Override PartName="/ppt/slides/_rels/slide133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72.xml.rels" ContentType="application/vnd.openxmlformats-package.relationships+xml"/>
  <Override PartName="/ppt/slides/_rels/slide105.xml.rels" ContentType="application/vnd.openxmlformats-package.relationships+xml"/>
  <Override PartName="/ppt/slides/_rels/slide94.xml.rels" ContentType="application/vnd.openxmlformats-package.relationships+xml"/>
  <Override PartName="/ppt/slides/_rels/slide127.xml.rels" ContentType="application/vnd.openxmlformats-package.relationships+xml"/>
  <Override PartName="/ppt/slides/_rels/slide175.xml.rels" ContentType="application/vnd.openxmlformats-package.relationships+xml"/>
  <Override PartName="/ppt/slides/_rels/slide98.xml.rels" ContentType="application/vnd.openxmlformats-package.relationships+xml"/>
  <Override PartName="/ppt/slides/_rels/slide174.xml.rels" ContentType="application/vnd.openxmlformats-package.relationships+xml"/>
  <Override PartName="/ppt/slides/_rels/slide97.xml.rels" ContentType="application/vnd.openxmlformats-package.relationships+xml"/>
  <Override PartName="/ppt/slides/_rels/slide224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104.xml.rels" ContentType="application/vnd.openxmlformats-package.relationships+xml"/>
  <Override PartName="/ppt/slides/_rels/slide120.xml.rels" ContentType="application/vnd.openxmlformats-package.relationships+xml"/>
  <Override PartName="/ppt/slides/_rels/slide69.xml.rels" ContentType="application/vnd.openxmlformats-package.relationships+xml"/>
  <Override PartName="/ppt/slides/_rels/slide88.xml.rels" ContentType="application/vnd.openxmlformats-package.relationships+xml"/>
  <Override PartName="/ppt/slides/_rels/slide165.xml.rels" ContentType="application/vnd.openxmlformats-package.relationships+xml"/>
  <Override PartName="/ppt/slides/_rels/slide62.xml.rels" ContentType="application/vnd.openxmlformats-package.relationships+xml"/>
  <Override PartName="/ppt/slides/_rels/slide7.xml.rels" ContentType="application/vnd.openxmlformats-package.relationships+xml"/>
  <Override PartName="/ppt/slides/_rels/slide181.xml.rels" ContentType="application/vnd.openxmlformats-package.relationships+xml"/>
  <Override PartName="/ppt/slides/_rels/slide139.xml.rels" ContentType="application/vnd.openxmlformats-package.relationships+xml"/>
  <Override PartName="/ppt/slides/_rels/slide143.xml.rels" ContentType="application/vnd.openxmlformats-package.relationships+xml"/>
  <Override PartName="/ppt/slides/_rels/slide58.xml.rels" ContentType="application/vnd.openxmlformats-package.relationships+xml"/>
  <Override PartName="/ppt/slides/_rels/slide238.xml.rels" ContentType="application/vnd.openxmlformats-package.relationships+xml"/>
  <Override PartName="/ppt/slides/_rels/slide149.xml.rels" ContentType="application/vnd.openxmlformats-package.relationships+xml"/>
  <Override PartName="/ppt/slides/_rels/slide148.xml.rels" ContentType="application/vnd.openxmlformats-package.relationships+xml"/>
  <Override PartName="/ppt/slides/_rels/slide192.xml.rels" ContentType="application/vnd.openxmlformats-package.relationships+xml"/>
  <Override PartName="/ppt/slides/_rels/slide20.xml.rels" ContentType="application/vnd.openxmlformats-package.relationships+xml"/>
  <Override PartName="/ppt/slides/_rels/slide200.xml.rels" ContentType="application/vnd.openxmlformats-package.relationships+xml"/>
  <Override PartName="/ppt/slides/_rels/slide156.xml.rels" ContentType="application/vnd.openxmlformats-package.relationships+xml"/>
  <Override PartName="/ppt/slides/_rels/slide178.xml.rels" ContentType="application/vnd.openxmlformats-package.relationships+xml"/>
  <Override PartName="/ppt/slides/_rels/slide157.xml.rels" ContentType="application/vnd.openxmlformats-package.relationships+xml"/>
  <Override PartName="/ppt/slides/_rels/slide17.xml.rels" ContentType="application/vnd.openxmlformats-package.relationships+xml"/>
  <Override PartName="/ppt/slides/_rels/slide189.xml.rels" ContentType="application/vnd.openxmlformats-package.relationships+xml"/>
  <Override PartName="/ppt/slides/_rels/slide140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103.xml.rels" ContentType="application/vnd.openxmlformats-package.relationships+xml"/>
  <Override PartName="/ppt/slides/_rels/slide26.xml.rels" ContentType="application/vnd.openxmlformats-package.relationships+xml"/>
  <Override PartName="/ppt/slides/_rels/slide198.xml.rels" ContentType="application/vnd.openxmlformats-package.relationships+xml"/>
  <Override PartName="/ppt/slides/_rels/slide203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195.xml.rels" ContentType="application/vnd.openxmlformats-package.relationships+xml"/>
  <Override PartName="/ppt/slides/_rels/slide52.xml.rels" ContentType="application/vnd.openxmlformats-package.relationships+xml"/>
  <Override PartName="/ppt/slides/_rels/slide232.xml.rels" ContentType="application/vnd.openxmlformats-package.relationships+xml"/>
  <Override PartName="/ppt/slides/_rels/slide209.xml.rels" ContentType="application/vnd.openxmlformats-package.relationships+xml"/>
  <Override PartName="/ppt/slides/_rels/slide29.xml.rels" ContentType="application/vnd.openxmlformats-package.relationships+xml"/>
  <Override PartName="/ppt/slides/_rels/slide208.xml.rels" ContentType="application/vnd.openxmlformats-package.relationships+xml"/>
  <Override PartName="/ppt/slides/_rels/slide28.xml.rels" ContentType="application/vnd.openxmlformats-package.relationships+xml"/>
  <Override PartName="/ppt/slides/_rels/slide54.xml.rels" ContentType="application/vnd.openxmlformats-package.relationships+xml"/>
  <Override PartName="/ppt/slides/_rels/slide234.xml.rels" ContentType="application/vnd.openxmlformats-package.relationships+xml"/>
  <Override PartName="/ppt/slides/_rels/slide102.xml.rels" ContentType="application/vnd.openxmlformats-package.relationships+xml"/>
  <Override PartName="/ppt/slides/_rels/slide205.xml.rels" ContentType="application/vnd.openxmlformats-package.relationships+xml"/>
  <Override PartName="/ppt/slides/_rels/slide197.xml.rels" ContentType="application/vnd.openxmlformats-package.relationships+xml"/>
  <Override PartName="/ppt/slides/_rels/slide25.xml.rels" ContentType="application/vnd.openxmlformats-package.relationships+xml"/>
  <Override PartName="/ppt/slides/_rels/slide218.xml.rels" ContentType="application/vnd.openxmlformats-package.relationships+xml"/>
  <Override PartName="/ppt/slides/_rels/slide132.xml.rels" ContentType="application/vnd.openxmlformats-package.relationships+xml"/>
  <Override PartName="/ppt/slides/_rels/slide128.xml.rels" ContentType="application/vnd.openxmlformats-package.relationships+xml"/>
  <Override PartName="/ppt/slides/_rels/slide95.xml.rels" ContentType="application/vnd.openxmlformats-package.relationships+xml"/>
  <Override PartName="/ppt/slides/_rels/slide129.xml.rels" ContentType="application/vnd.openxmlformats-package.relationships+xml"/>
  <Override PartName="/ppt/slides/_rels/slide96.xml.rels" ContentType="application/vnd.openxmlformats-package.relationships+xml"/>
  <Override PartName="/ppt/slides/_rels/slide173.xml.rels" ContentType="application/vnd.openxmlformats-package.relationships+xml"/>
  <Override PartName="/ppt/slides/_rels/slide240.xml.rels" ContentType="application/vnd.openxmlformats-package.relationships+xml"/>
  <Override PartName="/ppt/slides/_rels/slide60.xml.rels" ContentType="application/vnd.openxmlformats-package.relationships+xml"/>
  <Override PartName="/ppt/slides/_rels/slide179.xml.rels" ContentType="application/vnd.openxmlformats-package.relationships+xml"/>
  <Override PartName="/ppt/slides/_rels/slide231.xml.rels" ContentType="application/vnd.openxmlformats-package.relationships+xml"/>
  <Override PartName="/ppt/slides/_rels/slide141.xml.rels" ContentType="application/vnd.openxmlformats-package.relationships+xml"/>
  <Override PartName="/ppt/slides/_rels/slide64.xml.rels" ContentType="application/vnd.openxmlformats-package.relationships+xml"/>
  <Override PartName="/ppt/slides/_rels/slide239.xml.rels" ContentType="application/vnd.openxmlformats-package.relationships+xml"/>
  <Override PartName="/ppt/slides/_rels/slide59.xml.rels" ContentType="application/vnd.openxmlformats-package.relationships+xml"/>
  <Override PartName="/ppt/slides/_rels/slide136.xml.rels" ContentType="application/vnd.openxmlformats-package.relationships+xml"/>
  <Override PartName="/ppt/slides/_rels/slide30.xml.rels" ContentType="application/vnd.openxmlformats-package.relationships+xml"/>
  <Override PartName="/ppt/slides/_rels/slide210.xml.rels" ContentType="application/vnd.openxmlformats-package.relationships+xml"/>
  <Override PartName="/ppt/slides/_rels/slide158.xml.rels" ContentType="application/vnd.openxmlformats-package.relationships+xml"/>
  <Override PartName="/ppt/slides/_rels/slide53.xml.rels" ContentType="application/vnd.openxmlformats-package.relationships+xml"/>
  <Override PartName="/ppt/slides/_rels/slide233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95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194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29.xml" ContentType="application/vnd.openxmlformats-officedocument.presentationml.slide+xml"/>
  <Override PartName="/ppt/slides/slide193.xml" ContentType="application/vnd.openxmlformats-officedocument.presentationml.slide+xml"/>
  <Override PartName="/ppt/slides/slide124.xml" ContentType="application/vnd.openxmlformats-officedocument.presentationml.slide+xml"/>
  <Override PartName="/ppt/slides/slide96.xml" ContentType="application/vnd.openxmlformats-officedocument.presentationml.slide+xml"/>
  <Override PartName="/ppt/slides/slide28.xml" ContentType="application/vnd.openxmlformats-officedocument.presentationml.slide+xml"/>
  <Override PartName="/ppt/slides/slide192.xml" ContentType="application/vnd.openxmlformats-officedocument.presentationml.slide+xml"/>
  <Override PartName="/ppt/slides/slide123.xml" ContentType="application/vnd.openxmlformats-officedocument.presentationml.slide+xml"/>
  <Override PartName="/ppt/slides/slide95.xml" ContentType="application/vnd.openxmlformats-officedocument.presentationml.slide+xml"/>
  <Override PartName="/ppt/slides/slide27.xml" ContentType="application/vnd.openxmlformats-officedocument.presentationml.slide+xml"/>
  <Override PartName="/ppt/slides/slide191.xml" ContentType="application/vnd.openxmlformats-officedocument.presentationml.slide+xml"/>
  <Override PartName="/ppt/slides/slide118.xml" ContentType="application/vnd.openxmlformats-officedocument.presentationml.slide+xml"/>
  <Override PartName="/ppt/slides/slide186.xml" ContentType="application/vnd.openxmlformats-officedocument.presentationml.slide+xml"/>
  <Override PartName="/ppt/slides/slide117.xml" ContentType="application/vnd.openxmlformats-officedocument.presentationml.slide+xml"/>
  <Override PartName="/ppt/slides/slide89.xml" ContentType="application/vnd.openxmlformats-officedocument.presentationml.slide+xml"/>
  <Override PartName="/ppt/slides/slide185.xml" ContentType="application/vnd.openxmlformats-officedocument.presentationml.slide+xml"/>
  <Override PartName="/ppt/slides/slide116.xml" ContentType="application/vnd.openxmlformats-officedocument.presentationml.slide+xml"/>
  <Override PartName="/ppt/slides/slide88.xml" ContentType="application/vnd.openxmlformats-officedocument.presentationml.slide+xml"/>
  <Override PartName="/ppt/slides/slide184.xml" ContentType="application/vnd.openxmlformats-officedocument.presentationml.slide+xml"/>
  <Override PartName="/ppt/slides/slide115.xml" ContentType="application/vnd.openxmlformats-officedocument.presentationml.slide+xml"/>
  <Override PartName="/ppt/slides/slide87.xml" ContentType="application/vnd.openxmlformats-officedocument.presentationml.slide+xml"/>
  <Override PartName="/ppt/slides/slide19.xml" ContentType="application/vnd.openxmlformats-officedocument.presentationml.slide+xml"/>
  <Override PartName="/ppt/slides/slide183.xml" ContentType="application/vnd.openxmlformats-officedocument.presentationml.slide+xml"/>
  <Override PartName="/ppt/slides/slide114.xml" ContentType="application/vnd.openxmlformats-officedocument.presentationml.slide+xml"/>
  <Override PartName="/ppt/slides/slide86.xml" ContentType="application/vnd.openxmlformats-officedocument.presentationml.slide+xml"/>
  <Override PartName="/ppt/slides/slide18.xml" ContentType="application/vnd.openxmlformats-officedocument.presentationml.slide+xml"/>
  <Override PartName="/ppt/slides/slide182.xml" ContentType="application/vnd.openxmlformats-officedocument.presentationml.slide+xml"/>
  <Override PartName="/ppt/slides/slide113.xml" ContentType="application/vnd.openxmlformats-officedocument.presentationml.slide+xml"/>
  <Override PartName="/ppt/slides/slide85.xml" ContentType="application/vnd.openxmlformats-officedocument.presentationml.slide+xml"/>
  <Override PartName="/ppt/slides/slide17.xml" ContentType="application/vnd.openxmlformats-officedocument.presentationml.slide+xml"/>
  <Override PartName="/ppt/slides/slide181.xml" ContentType="application/vnd.openxmlformats-officedocument.presentationml.slide+xml"/>
  <Override PartName="/ppt/slides/slide106.xml" ContentType="application/vnd.openxmlformats-officedocument.presentationml.slide+xml"/>
  <Override PartName="/ppt/slides/slide78.xml" ContentType="application/vnd.openxmlformats-officedocument.presentationml.slide+xml"/>
  <Override PartName="/ppt/slides/slide174.xml" ContentType="application/vnd.openxmlformats-officedocument.presentationml.slide+xml"/>
  <Override PartName="/ppt/slides/slide105.xml" ContentType="application/vnd.openxmlformats-officedocument.presentationml.slide+xml"/>
  <Override PartName="/ppt/slides/slide77.xml" ContentType="application/vnd.openxmlformats-officedocument.presentationml.slide+xml"/>
  <Override PartName="/ppt/slides/slide173.xml" ContentType="application/vnd.openxmlformats-officedocument.presentationml.slide+xml"/>
  <Override PartName="/ppt/slides/slide104.xml" ContentType="application/vnd.openxmlformats-officedocument.presentationml.slide+xml"/>
  <Override PartName="/ppt/slides/slide76.xml" ContentType="application/vnd.openxmlformats-officedocument.presentationml.slide+xml"/>
  <Override PartName="/ppt/slides/slide172.xml" ContentType="application/vnd.openxmlformats-officedocument.presentationml.slide+xml"/>
  <Override PartName="/ppt/slides/slide103.xml" ContentType="application/vnd.openxmlformats-officedocument.presentationml.slide+xml"/>
  <Override PartName="/ppt/slides/slide75.xml" ContentType="application/vnd.openxmlformats-officedocument.presentationml.slide+xml"/>
  <Override PartName="/ppt/slides/slide171.xml" ContentType="application/vnd.openxmlformats-officedocument.presentationml.slide+xml"/>
  <Override PartName="/ppt/slides/slide79.xml" ContentType="application/vnd.openxmlformats-officedocument.presentationml.slide+xml"/>
  <Override PartName="/ppt/slides/slide107.xml" ContentType="application/vnd.openxmlformats-officedocument.presentationml.slide+xml"/>
  <Override PartName="/ppt/slides/slide175.xml" ContentType="application/vnd.openxmlformats-officedocument.presentationml.slide+xml"/>
  <Override PartName="/ppt/slides/slide74.xml" ContentType="application/vnd.openxmlformats-officedocument.presentationml.slide+xml"/>
  <Override PartName="/ppt/slides/slide102.xml" ContentType="application/vnd.openxmlformats-officedocument.presentationml.slide+xml"/>
  <Override PartName="/ppt/slides/slide170.xml" ContentType="application/vnd.openxmlformats-officedocument.presentationml.slide+xml"/>
  <Override PartName="/ppt/slides/slide73.xml" ContentType="application/vnd.openxmlformats-officedocument.presentationml.slide+xml"/>
  <Override PartName="/ppt/slides/slide101.xml" ContentType="application/vnd.openxmlformats-officedocument.presentationml.slide+xml"/>
  <Override PartName="/ppt/slides/slide72.xml" ContentType="application/vnd.openxmlformats-officedocument.presentationml.slide+xml"/>
  <Override PartName="/ppt/slides/slide100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26.xml" ContentType="application/vnd.openxmlformats-officedocument.presentationml.slide+xml"/>
  <Override PartName="/ppt/slides/slide190.xml" ContentType="application/vnd.openxmlformats-officedocument.presentationml.slide+xml"/>
  <Override PartName="/ppt/slides/slide69.xml" ContentType="application/vnd.openxmlformats-officedocument.presentationml.slide+xml"/>
  <Override PartName="/ppt/slides/slide16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25.xml" ContentType="application/vnd.openxmlformats-officedocument.presentationml.slide+xml"/>
  <Override PartName="/ppt/slides/slide68.xml" ContentType="application/vnd.openxmlformats-officedocument.presentationml.slide+xml"/>
  <Override PartName="/ppt/slides/slide164.xml" ContentType="application/vnd.openxmlformats-officedocument.presentationml.slide+xml"/>
  <Override PartName="/ppt/slides/slide120.xml" ContentType="application/vnd.openxmlformats-officedocument.presentationml.slide+xml"/>
  <Override PartName="/ppt/slides/slide92.xml" ContentType="application/vnd.openxmlformats-officedocument.presentationml.slide+xml"/>
  <Override PartName="/ppt/slides/slide24.xml" ContentType="application/vnd.openxmlformats-officedocument.presentationml.slide+xml"/>
  <Override PartName="/ppt/slides/slide67.xml" ContentType="application/vnd.openxmlformats-officedocument.presentationml.slide+xml"/>
  <Override PartName="/ppt/slides/slide163.xml" ContentType="application/vnd.openxmlformats-officedocument.presentationml.slide+xml"/>
  <Override PartName="/ppt/slides/slide66.xml" ContentType="application/vnd.openxmlformats-officedocument.presentationml.slide+xml"/>
  <Override PartName="/ppt/slides/slide162.xml" ContentType="application/vnd.openxmlformats-officedocument.presentationml.slide+xml"/>
  <Override PartName="/ppt/slides/slide65.xml" ContentType="application/vnd.openxmlformats-officedocument.presentationml.slide+xml"/>
  <Override PartName="/ppt/slides/slide161.xml" ContentType="application/vnd.openxmlformats-officedocument.presentationml.slide+xml"/>
  <Override PartName="/ppt/slides/slide64.xml" ContentType="application/vnd.openxmlformats-officedocument.presentationml.slide+xml"/>
  <Override PartName="/ppt/slides/slide160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91.xml" ContentType="application/vnd.openxmlformats-officedocument.presentationml.slide+xml"/>
  <Override PartName="/ppt/slides/slide23.xml" ContentType="application/vnd.openxmlformats-officedocument.presentationml.slide+xml"/>
  <Override PartName="/ppt/slides/slide90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16.xml" ContentType="application/vnd.openxmlformats-officedocument.presentationml.slide+xml"/>
  <Override PartName="/ppt/slides/slide180.xml" ContentType="application/vnd.openxmlformats-officedocument.presentationml.slide+xml"/>
  <Override PartName="/ppt/slides/slide59.xml" ContentType="application/vnd.openxmlformats-officedocument.presentationml.slide+xml"/>
  <Override PartName="/ppt/slides/slide155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83.xml" ContentType="application/vnd.openxmlformats-officedocument.presentationml.slide+xml"/>
  <Override PartName="/ppt/slides/slide15.xml" ContentType="application/vnd.openxmlformats-officedocument.presentationml.slide+xml"/>
  <Override PartName="/ppt/slides/slide58.xml" ContentType="application/vnd.openxmlformats-officedocument.presentationml.slide+xml"/>
  <Override PartName="/ppt/slides/slide154.xml" ContentType="application/vnd.openxmlformats-officedocument.presentationml.slide+xml"/>
  <Override PartName="/ppt/slides/slide119.xml" ContentType="application/vnd.openxmlformats-officedocument.presentationml.slide+xml"/>
  <Override PartName="/ppt/slides/slide187.xml" ContentType="application/vnd.openxmlformats-officedocument.presentationml.slide+xml"/>
  <Override PartName="/ppt/slides/slide20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14.xml" ContentType="application/vnd.openxmlformats-officedocument.presentationml.slide+xml"/>
  <Override PartName="/ppt/slides/slide57.xml" ContentType="application/vnd.openxmlformats-officedocument.presentationml.slide+xml"/>
  <Override PartName="/ppt/slides/slide153.xml" ContentType="application/vnd.openxmlformats-officedocument.presentationml.slide+xml"/>
  <Override PartName="/ppt/slides/slide1.xml" ContentType="application/vnd.openxmlformats-officedocument.presentationml.slide+xml"/>
  <Override PartName="/ppt/slides/slide167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78.xml" ContentType="application/vnd.openxmlformats-officedocument.presentationml.slide+xml"/>
  <Override PartName="/ppt/slides/slide207.xml" ContentType="application/vnd.openxmlformats-officedocument.presentationml.slide+xml"/>
  <Override PartName="/ppt/slides/slide7.xml" ContentType="application/vnd.openxmlformats-officedocument.presentationml.slide+xml"/>
  <Override PartName="/ppt/slides/slide179.xml" ContentType="application/vnd.openxmlformats-officedocument.presentationml.slide+xml"/>
  <Override PartName="/ppt/slides/slide208.xml" ContentType="application/vnd.openxmlformats-officedocument.presentationml.slide+xml"/>
  <Override PartName="/ppt/slides/slide8.xml" ContentType="application/vnd.openxmlformats-officedocument.presentationml.slide+xml"/>
  <Override PartName="/ppt/slides/slide188.xml" ContentType="application/vnd.openxmlformats-officedocument.presentationml.slide+xml"/>
  <Override PartName="/ppt/slides/slide217.xml" ContentType="application/vnd.openxmlformats-officedocument.presentationml.slide+xml"/>
  <Override PartName="/ppt/slides/slide189.xml" ContentType="application/vnd.openxmlformats-officedocument.presentationml.slide+xml"/>
  <Override PartName="/ppt/slides/slide218.xml" ContentType="application/vnd.openxmlformats-officedocument.presentationml.slide+xml"/>
  <Override PartName="/ppt/slides/slide203.xml" ContentType="application/vnd.openxmlformats-officedocument.presentationml.slide+xml"/>
  <Override PartName="/ppt/slides/slide10.xml" ContentType="application/vnd.openxmlformats-officedocument.presentationml.slide+xml"/>
  <Override PartName="/ppt/slides/slide227.xml" ContentType="application/vnd.openxmlformats-officedocument.presentationml.slide+xml"/>
  <Override PartName="/ppt/slides/slide204.xml" ContentType="application/vnd.openxmlformats-officedocument.presentationml.slide+xml"/>
  <Override PartName="/ppt/slides/slide11.xml" ContentType="application/vnd.openxmlformats-officedocument.presentationml.slide+xml"/>
  <Override PartName="/ppt/slides/slide228.xml" ContentType="application/vnd.openxmlformats-officedocument.presentationml.slide+xml"/>
  <Override PartName="/ppt/slides/slide205.xml" ContentType="application/vnd.openxmlformats-officedocument.presentationml.slide+xml"/>
  <Override PartName="/ppt/slides/slide80.xml" ContentType="application/vnd.openxmlformats-officedocument.presentationml.slide+xml"/>
  <Override PartName="/ppt/slides/slide12.xml" ContentType="application/vnd.openxmlformats-officedocument.presentationml.slide+xml"/>
  <Override PartName="/ppt/slides/slide206.xml" ContentType="application/vnd.openxmlformats-officedocument.presentationml.slide+xml"/>
  <Override PartName="/ppt/slides/slide6.xml" ContentType="application/vnd.openxmlformats-officedocument.presentationml.slide+xml"/>
  <Override PartName="/ppt/slides/slide109.xml" ContentType="application/vnd.openxmlformats-officedocument.presentationml.slide+xml"/>
  <Override PartName="/ppt/slides/slide177.xml" ContentType="application/vnd.openxmlformats-officedocument.presentationml.slide+xml"/>
  <Override PartName="/ppt/slides/slide166.xml" ContentType="application/vnd.openxmlformats-officedocument.presentationml.slide+xml"/>
  <Override PartName="/ppt/slides/slide209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210.xml" ContentType="application/vnd.openxmlformats-officedocument.presentationml.slide+xml"/>
  <Override PartName="/ppt/slides/slide230.xml" ContentType="application/vnd.openxmlformats-officedocument.presentationml.slide+xml"/>
  <Override PartName="/ppt/slides/slide136.xml" ContentType="application/vnd.openxmlformats-officedocument.presentationml.slide+xml"/>
  <Override PartName="/ppt/slides/slide229.xml" ContentType="application/vnd.openxmlformats-officedocument.presentationml.slide+xml"/>
  <Override PartName="/ppt/slides/slide146.xml" ContentType="application/vnd.openxmlformats-officedocument.presentationml.slide+xml"/>
  <Override PartName="/ppt/slides/slide4.xml" ContentType="application/vnd.openxmlformats-officedocument.presentationml.slide+xml"/>
  <Override PartName="/ppt/slides/slide240.xml" ContentType="application/vnd.openxmlformats-officedocument.presentationml.slide+xml"/>
  <Override PartName="/ppt/slides/slide231.xml" ContentType="application/vnd.openxmlformats-officedocument.presentationml.slide+xml"/>
  <Override PartName="/ppt/slides/slide137.xml" ContentType="application/vnd.openxmlformats-officedocument.presentationml.slide+xml"/>
  <Override PartName="/ppt/slides/slide147.xml" ContentType="application/vnd.openxmlformats-officedocument.presentationml.slide+xml"/>
  <Override PartName="/ppt/slides/slide5.xml" ContentType="application/vnd.openxmlformats-officedocument.presentationml.slide+xml"/>
  <Override PartName="/ppt/slides/slide241.xml" ContentType="application/vnd.openxmlformats-officedocument.presentationml.slide+xml"/>
  <Override PartName="/ppt/slides/slide232.xml" ContentType="application/vnd.openxmlformats-officedocument.presentationml.slide+xml"/>
  <Override PartName="/ppt/slides/slide138.xml" ContentType="application/vnd.openxmlformats-officedocument.presentationml.slide+xml"/>
  <Override PartName="/ppt/slides/slide148.xml" ContentType="application/vnd.openxmlformats-officedocument.presentationml.slide+xml"/>
  <Override PartName="/ppt/slides/slide233.xml" ContentType="application/vnd.openxmlformats-officedocument.presentationml.slide+xml"/>
  <Override PartName="/ppt/slides/slide139.xml" ContentType="application/vnd.openxmlformats-officedocument.presentationml.slide+xml"/>
  <Override PartName="/ppt/slides/slide40.xml" ContentType="application/vnd.openxmlformats-officedocument.presentationml.slide+xml"/>
  <Override PartName="/ppt/slides/slide149.xml" ContentType="application/vnd.openxmlformats-officedocument.presentationml.slide+xml"/>
  <Override PartName="/ppt/slides/slide50.xml" ContentType="application/vnd.openxmlformats-officedocument.presentationml.slide+xml"/>
  <Override PartName="/ppt/slides/slide234.xml" ContentType="application/vnd.openxmlformats-officedocument.presentationml.slide+xml"/>
  <Override PartName="/ppt/slides/slide41.xml" ContentType="application/vnd.openxmlformats-officedocument.presentationml.slide+xml"/>
  <Override PartName="/ppt/slides/slide235.xml" ContentType="application/vnd.openxmlformats-officedocument.presentationml.slide+xml"/>
  <Override PartName="/ppt/slides/slide42.xml" ContentType="application/vnd.openxmlformats-officedocument.presentationml.slide+xml"/>
  <Override PartName="/ppt/slides/slide236.xml" ContentType="application/vnd.openxmlformats-officedocument.presentationml.slide+xml"/>
  <Override PartName="/ppt/slides/slide43.xml" ContentType="application/vnd.openxmlformats-officedocument.presentationml.slide+xml"/>
  <Override PartName="/ppt/slides/slide198.xml" ContentType="application/vnd.openxmlformats-officedocument.presentationml.slide+xml"/>
  <Override PartName="/ppt/slides/slide200.xml" ContentType="application/vnd.openxmlformats-officedocument.presentationml.slide+xml"/>
  <Override PartName="/ppt/slides/slide237.xml" ContentType="application/vnd.openxmlformats-officedocument.presentationml.slide+xml"/>
  <Override PartName="/ppt/slides/slide199.xml" ContentType="application/vnd.openxmlformats-officedocument.presentationml.slide+xml"/>
  <Override PartName="/ppt/slides/slide201.xml" ContentType="application/vnd.openxmlformats-officedocument.presentationml.slide+xml"/>
  <Override PartName="/ppt/slides/slide238.xml" ContentType="application/vnd.openxmlformats-officedocument.presentationml.slide+xml"/>
  <Override PartName="/ppt/slides/slide202.xml" ContentType="application/vnd.openxmlformats-officedocument.presentationml.slide+xml"/>
  <Override PartName="/ppt/slides/slide176.xml" ContentType="application/vnd.openxmlformats-officedocument.presentationml.slide+xml"/>
  <Override PartName="/ppt/slides/slide108.xml" ContentType="application/vnd.openxmlformats-officedocument.presentationml.slide+xml"/>
  <Override PartName="/ppt/slides/slide239.xml" ContentType="application/vnd.openxmlformats-officedocument.presentationml.slide+xml"/>
  <Override PartName="/ppt/slides/slide226.xml" ContentType="application/vnd.openxmlformats-officedocument.presentationml.slide+xml"/>
  <Override PartName="/ppt/slides/slide33.xml" ContentType="application/vnd.openxmlformats-officedocument.presentationml.slide+xml"/>
  <Override PartName="/ppt/slides/slide225.xml" ContentType="application/vnd.openxmlformats-officedocument.presentationml.slide+xml"/>
  <Override PartName="/ppt/slides/slide32.xml" ContentType="application/vnd.openxmlformats-officedocument.presentationml.slide+xml"/>
  <Override PartName="/ppt/slides/slide224.xml" ContentType="application/vnd.openxmlformats-officedocument.presentationml.slide+xml"/>
  <Override PartName="/ppt/slides/slide31.xml" ContentType="application/vnd.openxmlformats-officedocument.presentationml.slide+xml"/>
  <Override PartName="/ppt/slides/slide223.xml" ContentType="application/vnd.openxmlformats-officedocument.presentationml.slide+xml"/>
  <Override PartName="/ppt/slides/slide197.xml" ContentType="application/vnd.openxmlformats-officedocument.presentationml.slide+xml"/>
  <Override PartName="/ppt/slides/slide129.xml" ContentType="application/vnd.openxmlformats-officedocument.presentationml.slide+xml"/>
  <Override PartName="/ppt/slides/slide30.xml" ContentType="application/vnd.openxmlformats-officedocument.presentationml.slide+xml"/>
  <Override PartName="/ppt/slides/slide222.xml" ContentType="application/vnd.openxmlformats-officedocument.presentationml.slide+xml"/>
  <Override PartName="/ppt/slides/slide196.xml" ContentType="application/vnd.openxmlformats-officedocument.presentationml.slide+xml"/>
  <Override PartName="/ppt/slides/slide128.xml" ContentType="application/vnd.openxmlformats-officedocument.presentationml.slide+xml"/>
  <Override PartName="/ppt/slides/slide221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16.xml" ContentType="application/vnd.openxmlformats-officedocument.presentationml.slide+xml"/>
  <Override PartName="/ppt/slides/slide215.xml" ContentType="application/vnd.openxmlformats-officedocument.presentationml.slide+xml"/>
  <Override PartName="/ppt/slides/slide214.xml" ContentType="application/vnd.openxmlformats-officedocument.presentationml.slide+xml"/>
  <Override PartName="/ppt/slides/slide213.xml" ContentType="application/vnd.openxmlformats-officedocument.presentationml.slide+xml"/>
  <Override PartName="/ppt/slides/slide212.xml" ContentType="application/vnd.openxmlformats-officedocument.presentationml.slide+xml"/>
  <Override PartName="/ppt/slides/slide211.xml" ContentType="application/vnd.openxmlformats-officedocument.presentationml.slide+xml"/>
  <Override PartName="/ppt/slides/slide152.xml" ContentType="application/vnd.openxmlformats-officedocument.presentationml.slide+xml"/>
  <Override PartName="/ppt/slides/slide56.xml" ContentType="application/vnd.openxmlformats-officedocument.presentationml.slide+xml"/>
  <Override PartName="/ppt/slides/slide151.xml" ContentType="application/vnd.openxmlformats-officedocument.presentationml.slide+xml"/>
  <Override PartName="/ppt/slides/slide55.xml" ContentType="application/vnd.openxmlformats-officedocument.presentationml.slide+xml"/>
  <Override PartName="/ppt/slides/slide15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142.xml" ContentType="application/vnd.openxmlformats-officedocument.presentationml.slide+xml"/>
  <Override PartName="/ppt/slides/slide45.xml" ContentType="application/vnd.openxmlformats-officedocument.presentationml.slide+xml"/>
  <Override PartName="/ppt/slides/slide141.xml" ContentType="application/vnd.openxmlformats-officedocument.presentationml.slide+xml"/>
  <Override PartName="/ppt/slides/slide135.xml" ContentType="application/vnd.openxmlformats-officedocument.presentationml.slide+xml"/>
  <Override PartName="/ppt/slides/slide39.xml" ContentType="application/vnd.openxmlformats-officedocument.presentationml.slide+xml"/>
  <Override PartName="/ppt/slides/slide134.xml" ContentType="application/vnd.openxmlformats-officedocument.presentationml.slide+xml"/>
  <Override PartName="/ppt/slides/slide38.xml" ContentType="application/vnd.openxmlformats-officedocument.presentationml.slide+xml"/>
  <Override PartName="/ppt/slides/slide13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35.xml" ContentType="application/vnd.openxmlformats-officedocument.presentationml.slide+xml"/>
  <Override PartName="/ppt/slides/slide131.xml" ContentType="application/vnd.openxmlformats-officedocument.presentationml.slide+xml"/>
  <Override PartName="/ppt/slides/slide34.xml" ContentType="application/vnd.openxmlformats-officedocument.presentationml.slide+xml"/>
  <Override PartName="/ppt/slides/slide130.xml" ContentType="application/vnd.openxmlformats-officedocument.presentationml.slide+xml"/>
  <Override PartName="/ppt/slides/slide145.xml" ContentType="application/vnd.openxmlformats-officedocument.presentationml.slide+xml"/>
  <Override PartName="/ppt/slides/slide49.xml" ContentType="application/vnd.openxmlformats-officedocument.presentationml.slide+xml"/>
  <Override PartName="/ppt/slides/slide44.xml" ContentType="application/vnd.openxmlformats-officedocument.presentationml.slide+xml"/>
  <Override PartName="/ppt/slides/slide140.xml" ContentType="application/vnd.openxmlformats-officedocument.presentationml.slide+xml"/>
  <Override PartName="/ppt/slides/slide144.xml" ContentType="application/vnd.openxmlformats-officedocument.presentationml.slide+xml"/>
  <Override PartName="/ppt/slides/slide48.xml" ContentType="application/vnd.openxmlformats-officedocument.presentationml.slide+xml"/>
  <Override PartName="/ppt/slides/slide143.xml" ContentType="application/vnd.openxmlformats-officedocument.presentationml.slide+xml"/>
  <Override PartName="/ppt/slides/slide47.xml" ContentType="application/vnd.openxmlformats-officedocument.presentationml.slide+xml"/>
  <Override PartName="/ppt/slides/slide3.xml" ContentType="application/vnd.openxmlformats-officedocument.presentationml.slide+xml"/>
  <Override PartName="/ppt/slides/slide169.xml" ContentType="application/vnd.openxmlformats-officedocument.presentationml.slide+xml"/>
  <Override PartName="/ppt/slides/slide2.xml" ContentType="application/vnd.openxmlformats-officedocument.presentationml.slide+xml"/>
  <Override PartName="/ppt/slides/slide16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slide" Target="slides/slide167.xml"/><Relationship Id="rId170" Type="http://schemas.openxmlformats.org/officeDocument/2006/relationships/slide" Target="slides/slide168.xml"/><Relationship Id="rId171" Type="http://schemas.openxmlformats.org/officeDocument/2006/relationships/slide" Target="slides/slide169.xml"/><Relationship Id="rId172" Type="http://schemas.openxmlformats.org/officeDocument/2006/relationships/slide" Target="slides/slide170.xml"/><Relationship Id="rId173" Type="http://schemas.openxmlformats.org/officeDocument/2006/relationships/slide" Target="slides/slide171.xml"/><Relationship Id="rId174" Type="http://schemas.openxmlformats.org/officeDocument/2006/relationships/slide" Target="slides/slide172.xml"/><Relationship Id="rId175" Type="http://schemas.openxmlformats.org/officeDocument/2006/relationships/slide" Target="slides/slide173.xml"/><Relationship Id="rId176" Type="http://schemas.openxmlformats.org/officeDocument/2006/relationships/slide" Target="slides/slide174.xml"/><Relationship Id="rId177" Type="http://schemas.openxmlformats.org/officeDocument/2006/relationships/slide" Target="slides/slide175.xml"/><Relationship Id="rId178" Type="http://schemas.openxmlformats.org/officeDocument/2006/relationships/slide" Target="slides/slide176.xml"/><Relationship Id="rId179" Type="http://schemas.openxmlformats.org/officeDocument/2006/relationships/slide" Target="slides/slide177.xml"/><Relationship Id="rId180" Type="http://schemas.openxmlformats.org/officeDocument/2006/relationships/slide" Target="slides/slide178.xml"/><Relationship Id="rId181" Type="http://schemas.openxmlformats.org/officeDocument/2006/relationships/slide" Target="slides/slide179.xml"/><Relationship Id="rId182" Type="http://schemas.openxmlformats.org/officeDocument/2006/relationships/slide" Target="slides/slide180.xml"/><Relationship Id="rId183" Type="http://schemas.openxmlformats.org/officeDocument/2006/relationships/slide" Target="slides/slide181.xml"/><Relationship Id="rId184" Type="http://schemas.openxmlformats.org/officeDocument/2006/relationships/slide" Target="slides/slide182.xml"/><Relationship Id="rId185" Type="http://schemas.openxmlformats.org/officeDocument/2006/relationships/slide" Target="slides/slide183.xml"/><Relationship Id="rId186" Type="http://schemas.openxmlformats.org/officeDocument/2006/relationships/slide" Target="slides/slide184.xml"/><Relationship Id="rId187" Type="http://schemas.openxmlformats.org/officeDocument/2006/relationships/slide" Target="slides/slide185.xml"/><Relationship Id="rId188" Type="http://schemas.openxmlformats.org/officeDocument/2006/relationships/slide" Target="slides/slide186.xml"/><Relationship Id="rId189" Type="http://schemas.openxmlformats.org/officeDocument/2006/relationships/slide" Target="slides/slide187.xml"/><Relationship Id="rId190" Type="http://schemas.openxmlformats.org/officeDocument/2006/relationships/slide" Target="slides/slide188.xml"/><Relationship Id="rId191" Type="http://schemas.openxmlformats.org/officeDocument/2006/relationships/slide" Target="slides/slide189.xml"/><Relationship Id="rId192" Type="http://schemas.openxmlformats.org/officeDocument/2006/relationships/slide" Target="slides/slide190.xml"/><Relationship Id="rId193" Type="http://schemas.openxmlformats.org/officeDocument/2006/relationships/slide" Target="slides/slide191.xml"/><Relationship Id="rId194" Type="http://schemas.openxmlformats.org/officeDocument/2006/relationships/slide" Target="slides/slide192.xml"/><Relationship Id="rId195" Type="http://schemas.openxmlformats.org/officeDocument/2006/relationships/slide" Target="slides/slide193.xml"/><Relationship Id="rId196" Type="http://schemas.openxmlformats.org/officeDocument/2006/relationships/slide" Target="slides/slide194.xml"/><Relationship Id="rId197" Type="http://schemas.openxmlformats.org/officeDocument/2006/relationships/slide" Target="slides/slide195.xml"/><Relationship Id="rId198" Type="http://schemas.openxmlformats.org/officeDocument/2006/relationships/slide" Target="slides/slide196.xml"/><Relationship Id="rId199" Type="http://schemas.openxmlformats.org/officeDocument/2006/relationships/slide" Target="slides/slide197.xml"/><Relationship Id="rId200" Type="http://schemas.openxmlformats.org/officeDocument/2006/relationships/slide" Target="slides/slide198.xml"/><Relationship Id="rId201" Type="http://schemas.openxmlformats.org/officeDocument/2006/relationships/slide" Target="slides/slide199.xml"/><Relationship Id="rId202" Type="http://schemas.openxmlformats.org/officeDocument/2006/relationships/slide" Target="slides/slide200.xml"/><Relationship Id="rId203" Type="http://schemas.openxmlformats.org/officeDocument/2006/relationships/slide" Target="slides/slide201.xml"/><Relationship Id="rId204" Type="http://schemas.openxmlformats.org/officeDocument/2006/relationships/slide" Target="slides/slide202.xml"/><Relationship Id="rId205" Type="http://schemas.openxmlformats.org/officeDocument/2006/relationships/slide" Target="slides/slide203.xml"/><Relationship Id="rId206" Type="http://schemas.openxmlformats.org/officeDocument/2006/relationships/slide" Target="slides/slide204.xml"/><Relationship Id="rId207" Type="http://schemas.openxmlformats.org/officeDocument/2006/relationships/slide" Target="slides/slide205.xml"/><Relationship Id="rId208" Type="http://schemas.openxmlformats.org/officeDocument/2006/relationships/slide" Target="slides/slide206.xml"/><Relationship Id="rId209" Type="http://schemas.openxmlformats.org/officeDocument/2006/relationships/slide" Target="slides/slide207.xml"/><Relationship Id="rId210" Type="http://schemas.openxmlformats.org/officeDocument/2006/relationships/slide" Target="slides/slide208.xml"/><Relationship Id="rId211" Type="http://schemas.openxmlformats.org/officeDocument/2006/relationships/slide" Target="slides/slide209.xml"/><Relationship Id="rId212" Type="http://schemas.openxmlformats.org/officeDocument/2006/relationships/slide" Target="slides/slide210.xml"/><Relationship Id="rId213" Type="http://schemas.openxmlformats.org/officeDocument/2006/relationships/slide" Target="slides/slide211.xml"/><Relationship Id="rId214" Type="http://schemas.openxmlformats.org/officeDocument/2006/relationships/slide" Target="slides/slide212.xml"/><Relationship Id="rId215" Type="http://schemas.openxmlformats.org/officeDocument/2006/relationships/slide" Target="slides/slide213.xml"/><Relationship Id="rId216" Type="http://schemas.openxmlformats.org/officeDocument/2006/relationships/slide" Target="slides/slide214.xml"/><Relationship Id="rId217" Type="http://schemas.openxmlformats.org/officeDocument/2006/relationships/slide" Target="slides/slide215.xml"/><Relationship Id="rId218" Type="http://schemas.openxmlformats.org/officeDocument/2006/relationships/slide" Target="slides/slide216.xml"/><Relationship Id="rId219" Type="http://schemas.openxmlformats.org/officeDocument/2006/relationships/slide" Target="slides/slide217.xml"/><Relationship Id="rId220" Type="http://schemas.openxmlformats.org/officeDocument/2006/relationships/slide" Target="slides/slide218.xml"/><Relationship Id="rId221" Type="http://schemas.openxmlformats.org/officeDocument/2006/relationships/slide" Target="slides/slide219.xml"/><Relationship Id="rId222" Type="http://schemas.openxmlformats.org/officeDocument/2006/relationships/slide" Target="slides/slide220.xml"/><Relationship Id="rId223" Type="http://schemas.openxmlformats.org/officeDocument/2006/relationships/slide" Target="slides/slide221.xml"/><Relationship Id="rId224" Type="http://schemas.openxmlformats.org/officeDocument/2006/relationships/slide" Target="slides/slide222.xml"/><Relationship Id="rId225" Type="http://schemas.openxmlformats.org/officeDocument/2006/relationships/slide" Target="slides/slide223.xml"/><Relationship Id="rId226" Type="http://schemas.openxmlformats.org/officeDocument/2006/relationships/slide" Target="slides/slide224.xml"/><Relationship Id="rId227" Type="http://schemas.openxmlformats.org/officeDocument/2006/relationships/slide" Target="slides/slide225.xml"/><Relationship Id="rId228" Type="http://schemas.openxmlformats.org/officeDocument/2006/relationships/slide" Target="slides/slide226.xml"/><Relationship Id="rId229" Type="http://schemas.openxmlformats.org/officeDocument/2006/relationships/slide" Target="slides/slide227.xml"/><Relationship Id="rId230" Type="http://schemas.openxmlformats.org/officeDocument/2006/relationships/slide" Target="slides/slide228.xml"/><Relationship Id="rId231" Type="http://schemas.openxmlformats.org/officeDocument/2006/relationships/slide" Target="slides/slide229.xml"/><Relationship Id="rId232" Type="http://schemas.openxmlformats.org/officeDocument/2006/relationships/slide" Target="slides/slide230.xml"/><Relationship Id="rId233" Type="http://schemas.openxmlformats.org/officeDocument/2006/relationships/slide" Target="slides/slide231.xml"/><Relationship Id="rId234" Type="http://schemas.openxmlformats.org/officeDocument/2006/relationships/slide" Target="slides/slide232.xml"/><Relationship Id="rId235" Type="http://schemas.openxmlformats.org/officeDocument/2006/relationships/slide" Target="slides/slide233.xml"/><Relationship Id="rId236" Type="http://schemas.openxmlformats.org/officeDocument/2006/relationships/slide" Target="slides/slide234.xml"/><Relationship Id="rId237" Type="http://schemas.openxmlformats.org/officeDocument/2006/relationships/slide" Target="slides/slide235.xml"/><Relationship Id="rId238" Type="http://schemas.openxmlformats.org/officeDocument/2006/relationships/slide" Target="slides/slide236.xml"/><Relationship Id="rId239" Type="http://schemas.openxmlformats.org/officeDocument/2006/relationships/slide" Target="slides/slide237.xml"/><Relationship Id="rId240" Type="http://schemas.openxmlformats.org/officeDocument/2006/relationships/slide" Target="slides/slide238.xml"/><Relationship Id="rId241" Type="http://schemas.openxmlformats.org/officeDocument/2006/relationships/slide" Target="slides/slide239.xml"/><Relationship Id="rId242" Type="http://schemas.openxmlformats.org/officeDocument/2006/relationships/slide" Target="slides/slide240.xml"/><Relationship Id="rId243" Type="http://schemas.openxmlformats.org/officeDocument/2006/relationships/slide" Target="slides/slide241.xml"/><Relationship Id="rId2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8DC83B-29EE-4646-A123-6C6F2053DC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D33962-4685-4061-9017-D3D8CA8363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A93AFE-9BFB-4E6E-B619-AD674FCC9B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FC006E-4878-4C71-837D-045EA4CC123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ED69CA-98BF-4B72-AE8C-13E16B4259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EF17C6-F7F3-4B71-812C-43940BF964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90C331-D652-445A-83E5-C43057D562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25CACA-677D-434D-AAD6-9FD82E6088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EF4DA9-6F78-4BF4-BC09-3CDA0B6A51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A75F8D-BEE0-4DF5-9157-3C59D8E6E0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22FC04-FCD9-4517-B014-2856C45762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5B8388-4FCE-4198-9FA6-657DB6AB77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586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GB" sz="586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42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42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73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373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7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CE01960-0CEC-4E51-BF51-7982B6102056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1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slideLayout" Target="../slideLayouts/slideLayout1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1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1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1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slideLayout" Target="../slideLayouts/slideLayout1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1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1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slideLayout" Target="../slideLayouts/slideLayout1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slideLayout" Target="../slideLayouts/slideLayout1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slideLayout" Target="../slideLayouts/slideLayout1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slideLayout" Target="../slideLayouts/slideLayout1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1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.xml"/>
</Relationships>
</file>

<file path=ppt/slides/_rels/slide175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.xml"/>
</Relationships>
</file>

<file path=ppt/slides/_rels/slide176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.xml"/>
</Relationships>
</file>

<file path=ppt/slides/_rels/slide177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.xml"/>
</Relationships>
</file>

<file path=ppt/slides/_rels/slide178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.xml"/>
</Relationships>
</file>

<file path=ppt/slides/_rels/slide179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0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slideLayout" Target="../slideLayouts/slideLayout1.xml"/>
</Relationships>
</file>

<file path=ppt/slides/_rels/slide181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slideLayout" Target="../slideLayouts/slideLayout1.xml"/>
</Relationships>
</file>

<file path=ppt/slides/_rels/slide182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slideLayout" Target="../slideLayouts/slideLayout1.xml"/>
</Relationships>
</file>

<file path=ppt/slides/_rels/slide183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slideLayout" Target="../slideLayouts/slideLayout1.xml"/>
</Relationships>
</file>

<file path=ppt/slides/_rels/slide184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.xml"/>
</Relationships>
</file>

<file path=ppt/slides/_rels/slide185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.xml"/>
</Relationships>
</file>

<file path=ppt/slides/_rels/slide186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.xml"/>
</Relationships>
</file>

<file path=ppt/slides/_rels/slide187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.xml"/>
</Relationships>
</file>

<file path=ppt/slides/_rels/slide188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.xml"/>
</Relationships>
</file>

<file path=ppt/slides/_rels/slide189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0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slideLayout" Target="../slideLayouts/slideLayout1.xml"/>
</Relationships>
</file>

<file path=ppt/slides/_rels/slide191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slideLayout" Target="../slideLayouts/slideLayout1.xml"/>
</Relationships>
</file>

<file path=ppt/slides/_rels/slide192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1.xml"/>
</Relationships>
</file>

<file path=ppt/slides/_rels/slide193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slideLayout" Target="../slideLayouts/slideLayout1.xml"/>
</Relationships>
</file>

<file path=ppt/slides/_rels/slide194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slideLayout" Target="../slideLayouts/slideLayout1.xml"/>
</Relationships>
</file>

<file path=ppt/slides/_rels/slide195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slideLayout" Target="../slideLayouts/slideLayout1.xml"/>
</Relationships>
</file>

<file path=ppt/slides/_rels/slide196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slideLayout" Target="../slideLayouts/slideLayout1.xml"/>
</Relationships>
</file>

<file path=ppt/slides/_rels/slide197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slideLayout" Target="../slideLayouts/slideLayout1.xml"/>
</Relationships>
</file>

<file path=ppt/slides/_rels/slide198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slideLayout" Target="../slideLayouts/slideLayout1.xml"/>
</Relationships>
</file>

<file path=ppt/slides/_rels/slide199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00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slideLayout" Target="../slideLayouts/slideLayout1.xml"/>
</Relationships>
</file>

<file path=ppt/slides/_rels/slide201.xml.rels><?xml version="1.0" encoding="UTF-8"?>
<Relationships xmlns="http://schemas.openxmlformats.org/package/2006/relationships"><Relationship Id="rId1" Type="http://schemas.openxmlformats.org/officeDocument/2006/relationships/image" Target="../media/image198.png"/><Relationship Id="rId2" Type="http://schemas.openxmlformats.org/officeDocument/2006/relationships/slideLayout" Target="../slideLayouts/slideLayout1.xml"/>
</Relationships>
</file>

<file path=ppt/slides/_rels/slide202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slideLayout" Target="../slideLayouts/slideLayout1.xml"/>
</Relationships>
</file>

<file path=ppt/slides/_rels/slide203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slideLayout" Target="../slideLayouts/slideLayout1.xml"/>
</Relationships>
</file>

<file path=ppt/slides/_rels/slide204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slideLayout" Target="../slideLayouts/slideLayout1.xml"/>
</Relationships>
</file>

<file path=ppt/slides/_rels/slide205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slideLayout" Target="../slideLayouts/slideLayout1.xml"/>
</Relationships>
</file>

<file path=ppt/slides/_rels/slide206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slideLayout" Target="../slideLayouts/slideLayout1.xml"/>
</Relationships>
</file>

<file path=ppt/slides/_rels/slide207.xml.rels><?xml version="1.0" encoding="UTF-8"?>
<Relationships xmlns="http://schemas.openxmlformats.org/package/2006/relationships"><Relationship Id="rId1" Type="http://schemas.openxmlformats.org/officeDocument/2006/relationships/image" Target="../media/image204.png"/><Relationship Id="rId2" Type="http://schemas.openxmlformats.org/officeDocument/2006/relationships/slideLayout" Target="../slideLayouts/slideLayout1.xml"/>
</Relationships>
</file>

<file path=ppt/slides/_rels/slide208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slideLayout" Target="../slideLayouts/slideLayout1.xml"/>
</Relationships>
</file>

<file path=ppt/slides/_rels/slide209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10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1.xml"/>
</Relationships>
</file>

<file path=ppt/slides/_rels/slide211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slideLayout" Target="../slideLayouts/slideLayout1.xml"/>
</Relationships>
</file>

<file path=ppt/slides/_rels/slide212.xml.rels><?xml version="1.0" encoding="UTF-8"?>
<Relationships xmlns="http://schemas.openxmlformats.org/package/2006/relationships"><Relationship Id="rId1" Type="http://schemas.openxmlformats.org/officeDocument/2006/relationships/image" Target="../media/image209.png"/><Relationship Id="rId2" Type="http://schemas.openxmlformats.org/officeDocument/2006/relationships/slideLayout" Target="../slideLayouts/slideLayout1.xml"/>
</Relationships>
</file>

<file path=ppt/slides/_rels/slide213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slideLayout" Target="../slideLayouts/slideLayout1.xml"/>
</Relationships>
</file>

<file path=ppt/slides/_rels/slide214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slideLayout" Target="../slideLayouts/slideLayout1.xml"/>
</Relationships>
</file>

<file path=ppt/slides/_rels/slide215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slideLayout" Target="../slideLayouts/slideLayout1.xml"/>
</Relationships>
</file>

<file path=ppt/slides/_rels/slide216.xml.rels><?xml version="1.0" encoding="UTF-8"?>
<Relationships xmlns="http://schemas.openxmlformats.org/package/2006/relationships"><Relationship Id="rId1" Type="http://schemas.openxmlformats.org/officeDocument/2006/relationships/image" Target="../media/image213.png"/><Relationship Id="rId2" Type="http://schemas.openxmlformats.org/officeDocument/2006/relationships/slideLayout" Target="../slideLayouts/slideLayout1.xml"/>
</Relationships>
</file>

<file path=ppt/slides/_rels/slide217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slideLayout" Target="../slideLayouts/slideLayout1.xml"/>
</Relationships>
</file>

<file path=ppt/slides/_rels/slide218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slideLayout" Target="../slideLayouts/slideLayout1.xml"/>
</Relationships>
</file>

<file path=ppt/slides/_rels/slide219.xml.rels><?xml version="1.0" encoding="UTF-8"?>
<Relationships xmlns="http://schemas.openxmlformats.org/package/2006/relationships"><Relationship Id="rId1" Type="http://schemas.openxmlformats.org/officeDocument/2006/relationships/image" Target="../media/image216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20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slideLayout" Target="../slideLayouts/slideLayout1.xml"/>
</Relationships>
</file>

<file path=ppt/slides/_rels/slide221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slideLayout" Target="../slideLayouts/slideLayout1.xml"/>
</Relationships>
</file>

<file path=ppt/slides/_rels/slide222.xml.rels><?xml version="1.0" encoding="UTF-8"?>
<Relationships xmlns="http://schemas.openxmlformats.org/package/2006/relationships"><Relationship Id="rId1" Type="http://schemas.openxmlformats.org/officeDocument/2006/relationships/image" Target="../media/image219.png"/><Relationship Id="rId2" Type="http://schemas.openxmlformats.org/officeDocument/2006/relationships/slideLayout" Target="../slideLayouts/slideLayout1.xml"/>
</Relationships>
</file>

<file path=ppt/slides/_rels/slide223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slideLayout" Target="../slideLayouts/slideLayout1.xml"/>
</Relationships>
</file>

<file path=ppt/slides/_rels/slide224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slideLayout" Target="../slideLayouts/slideLayout1.xml"/>
</Relationships>
</file>

<file path=ppt/slides/_rels/slide225.xml.rels><?xml version="1.0" encoding="UTF-8"?>
<Relationships xmlns="http://schemas.openxmlformats.org/package/2006/relationships"><Relationship Id="rId1" Type="http://schemas.openxmlformats.org/officeDocument/2006/relationships/image" Target="../media/image222.png"/><Relationship Id="rId2" Type="http://schemas.openxmlformats.org/officeDocument/2006/relationships/slideLayout" Target="../slideLayouts/slideLayout1.xml"/>
</Relationships>
</file>

<file path=ppt/slides/_rels/slide226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slideLayout" Target="../slideLayouts/slideLayout1.xml"/>
</Relationships>
</file>

<file path=ppt/slides/_rels/slide227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slideLayout" Target="../slideLayouts/slideLayout1.xml"/>
</Relationships>
</file>

<file path=ppt/slides/_rels/slide228.xml.rels><?xml version="1.0" encoding="UTF-8"?>
<Relationships xmlns="http://schemas.openxmlformats.org/package/2006/relationships"><Relationship Id="rId1" Type="http://schemas.openxmlformats.org/officeDocument/2006/relationships/image" Target="../media/image225.png"/><Relationship Id="rId2" Type="http://schemas.openxmlformats.org/officeDocument/2006/relationships/slideLayout" Target="../slideLayouts/slideLayout1.xml"/>
</Relationships>
</file>

<file path=ppt/slides/_rels/slide229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30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slideLayout" Target="../slideLayouts/slideLayout1.xml"/>
</Relationships>
</file>

<file path=ppt/slides/_rels/slide231.xml.rels><?xml version="1.0" encoding="UTF-8"?>
<Relationships xmlns="http://schemas.openxmlformats.org/package/2006/relationships"><Relationship Id="rId1" Type="http://schemas.openxmlformats.org/officeDocument/2006/relationships/image" Target="../media/image228.png"/><Relationship Id="rId2" Type="http://schemas.openxmlformats.org/officeDocument/2006/relationships/slideLayout" Target="../slideLayouts/slideLayout1.xml"/>
</Relationships>
</file>

<file path=ppt/slides/_rels/slide232.xml.rels><?xml version="1.0" encoding="UTF-8"?>
<Relationships xmlns="http://schemas.openxmlformats.org/package/2006/relationships"><Relationship Id="rId1" Type="http://schemas.openxmlformats.org/officeDocument/2006/relationships/image" Target="../media/image229.png"/><Relationship Id="rId2" Type="http://schemas.openxmlformats.org/officeDocument/2006/relationships/slideLayout" Target="../slideLayouts/slideLayout1.xml"/>
</Relationships>
</file>

<file path=ppt/slides/_rels/slide233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slideLayout" Target="../slideLayouts/slideLayout1.xml"/>
</Relationships>
</file>

<file path=ppt/slides/_rels/slide234.xml.rels><?xml version="1.0" encoding="UTF-8"?>
<Relationships xmlns="http://schemas.openxmlformats.org/package/2006/relationships"><Relationship Id="rId1" Type="http://schemas.openxmlformats.org/officeDocument/2006/relationships/image" Target="../media/image231.png"/><Relationship Id="rId2" Type="http://schemas.openxmlformats.org/officeDocument/2006/relationships/slideLayout" Target="../slideLayouts/slideLayout1.xml"/>
</Relationships>
</file>

<file path=ppt/slides/_rels/slide235.xml.rels><?xml version="1.0" encoding="UTF-8"?>
<Relationships xmlns="http://schemas.openxmlformats.org/package/2006/relationships"><Relationship Id="rId1" Type="http://schemas.openxmlformats.org/officeDocument/2006/relationships/image" Target="../media/image232.png"/><Relationship Id="rId2" Type="http://schemas.openxmlformats.org/officeDocument/2006/relationships/slideLayout" Target="../slideLayouts/slideLayout1.xml"/>
</Relationships>
</file>

<file path=ppt/slides/_rels/slide236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slideLayout" Target="../slideLayouts/slideLayout1.xml"/>
</Relationships>
</file>

<file path=ppt/slides/_rels/slide237.xml.rels><?xml version="1.0" encoding="UTF-8"?>
<Relationships xmlns="http://schemas.openxmlformats.org/package/2006/relationships"><Relationship Id="rId1" Type="http://schemas.openxmlformats.org/officeDocument/2006/relationships/image" Target="../media/image234.png"/><Relationship Id="rId2" Type="http://schemas.openxmlformats.org/officeDocument/2006/relationships/slideLayout" Target="../slideLayouts/slideLayout1.xml"/>
</Relationships>
</file>

<file path=ppt/slides/_rels/slide238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slideLayout" Target="../slideLayouts/slideLayout1.xml"/>
</Relationships>
</file>

<file path=ppt/slides/_rels/slide239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40.xml.rels><?xml version="1.0" encoding="UTF-8"?>
<Relationships xmlns="http://schemas.openxmlformats.org/package/2006/relationships"><Relationship Id="rId1" Type="http://schemas.openxmlformats.org/officeDocument/2006/relationships/image" Target="../media/image237.png"/><Relationship Id="rId2" Type="http://schemas.openxmlformats.org/officeDocument/2006/relationships/slideLayout" Target="../slideLayouts/slideLayout1.xml"/>
</Relationships>
</file>

<file path=ppt/slides/_rels/slide241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LibreOffice/7.4.2.3$Linux_X86_64 LibreOffice_project/40$Build-3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2022-12-26T15:29:14Z</dcterms:created>
  <dc:creator/>
  <dc:description/>
  <dc:language>en-US</dc:language>
  <cp:lastModifiedBy/>
  <dcterms:modified xsi:type="dcterms:W3CDTF">2022-12-26T15:30:58Z</dcterms:modified>
  <cp:revision>1</cp:revision>
  <dc:subject/>
  <dc:title/>
</cp:coreProperties>
</file>